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a카시오페아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71091"/>
            <a:ext cx="1121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보스를 클리어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2372727"/>
            <a:ext cx="3567477" cy="2008391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2382687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B700B-250E-D834-D070-0333B9B2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667" y="2372727"/>
            <a:ext cx="3597454" cy="19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1142153" y="1611974"/>
            <a:ext cx="3230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더블점프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WASD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1611974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얼음 발사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A1341-2109-D7F2-59B2-8918121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360460"/>
            <a:ext cx="3085697" cy="158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91BF4-906A-926B-A497-68532BFFC844}"/>
              </a:ext>
            </a:extLst>
          </p:cNvPr>
          <p:cNvSpPr txBox="1"/>
          <p:nvPr/>
        </p:nvSpPr>
        <p:spPr>
          <a:xfrm>
            <a:off x="7573986" y="6073444"/>
            <a:ext cx="175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얼음 발사 에시 </a:t>
            </a:r>
            <a:endParaRPr lang="en-US" altLang="ko-KR" sz="2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476170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353827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밴쉬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5E1-DC00-6743-B21C-EA463F2C2276}"/>
              </a:ext>
            </a:extLst>
          </p:cNvPr>
          <p:cNvSpPr txBox="1"/>
          <p:nvPr/>
        </p:nvSpPr>
        <p:spPr>
          <a:xfrm>
            <a:off x="582506" y="5329260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돌진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78" y="1398457"/>
            <a:ext cx="3457562" cy="172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2D2C9D-1B5F-FF67-F97F-58684676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23" y="4894943"/>
            <a:ext cx="3686911" cy="181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9" y="3318718"/>
            <a:ext cx="2026418" cy="1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593830" y="1157955"/>
            <a:ext cx="574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구현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중간고사 기간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9CD9-C755-F808-1BAE-035E0BC69D5B}"/>
              </a:ext>
            </a:extLst>
          </p:cNvPr>
          <p:cNvSpPr txBox="1"/>
          <p:nvPr/>
        </p:nvSpPr>
        <p:spPr>
          <a:xfrm>
            <a:off x="6734762" y="1157955"/>
            <a:ext cx="4644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10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사운드 작업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프로젝트 제출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209</Words>
  <Application>Microsoft Office PowerPoint</Application>
  <PresentationFormat>와이드스크린</PresentationFormat>
  <Paragraphs>58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Aa카시오페아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11</cp:revision>
  <dcterms:created xsi:type="dcterms:W3CDTF">2025-09-26T04:21:48Z</dcterms:created>
  <dcterms:modified xsi:type="dcterms:W3CDTF">2025-09-30T07:06:45Z</dcterms:modified>
</cp:coreProperties>
</file>